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3" r:id="rId4"/>
    <p:sldId id="264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355D7-B5C3-483B-B56D-CE5ECFE55539}" type="datetimeFigureOut">
              <a:rPr lang="en-GB" smtClean="0"/>
              <a:t>08/07/2020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4AA9-E2DD-4C64-BBAC-285E17963B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4173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355D7-B5C3-483B-B56D-CE5ECFE55539}" type="datetimeFigureOut">
              <a:rPr lang="en-GB" smtClean="0"/>
              <a:t>08/07/2020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4AA9-E2DD-4C64-BBAC-285E17963B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469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355D7-B5C3-483B-B56D-CE5ECFE55539}" type="datetimeFigureOut">
              <a:rPr lang="en-GB" smtClean="0"/>
              <a:t>08/07/2020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4AA9-E2DD-4C64-BBAC-285E17963B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8020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355D7-B5C3-483B-B56D-CE5ECFE55539}" type="datetimeFigureOut">
              <a:rPr lang="en-GB" smtClean="0"/>
              <a:t>08/07/2020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4AA9-E2DD-4C64-BBAC-285E17963B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7875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355D7-B5C3-483B-B56D-CE5ECFE55539}" type="datetimeFigureOut">
              <a:rPr lang="en-GB" smtClean="0"/>
              <a:t>08/07/2020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4AA9-E2DD-4C64-BBAC-285E17963B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5906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355D7-B5C3-483B-B56D-CE5ECFE55539}" type="datetimeFigureOut">
              <a:rPr lang="en-GB" smtClean="0"/>
              <a:t>08/07/2020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4AA9-E2DD-4C64-BBAC-285E17963B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797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355D7-B5C3-483B-B56D-CE5ECFE55539}" type="datetimeFigureOut">
              <a:rPr lang="en-GB" smtClean="0"/>
              <a:t>08/07/2020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4AA9-E2DD-4C64-BBAC-285E17963B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2519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355D7-B5C3-483B-B56D-CE5ECFE55539}" type="datetimeFigureOut">
              <a:rPr lang="en-GB" smtClean="0"/>
              <a:t>08/07/2020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4AA9-E2DD-4C64-BBAC-285E17963B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396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355D7-B5C3-483B-B56D-CE5ECFE55539}" type="datetimeFigureOut">
              <a:rPr lang="en-GB" smtClean="0"/>
              <a:t>08/07/2020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4AA9-E2DD-4C64-BBAC-285E17963B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339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355D7-B5C3-483B-B56D-CE5ECFE55539}" type="datetimeFigureOut">
              <a:rPr lang="en-GB" smtClean="0"/>
              <a:t>08/07/2020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4AA9-E2DD-4C64-BBAC-285E17963B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5581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355D7-B5C3-483B-B56D-CE5ECFE55539}" type="datetimeFigureOut">
              <a:rPr lang="en-GB" smtClean="0"/>
              <a:t>08/07/2020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C4AA9-E2DD-4C64-BBAC-285E17963B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995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355D7-B5C3-483B-B56D-CE5ECFE55539}" type="datetimeFigureOut">
              <a:rPr lang="en-GB" smtClean="0"/>
              <a:t>08/07/2020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C4AA9-E2DD-4C64-BBAC-285E17963B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95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903596" y="365125"/>
            <a:ext cx="3530379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solidFill>
                  <a:srgbClr val="FF0000"/>
                </a:solidFill>
              </a:rPr>
              <a:t>Mrs</a:t>
            </a:r>
            <a:r>
              <a:rPr lang="en-GB" sz="4000" b="1" dirty="0" smtClean="0"/>
              <a:t> </a:t>
            </a:r>
            <a:r>
              <a:rPr lang="en-GB" sz="4000" b="1" dirty="0" smtClean="0">
                <a:solidFill>
                  <a:srgbClr val="FFC000"/>
                </a:solidFill>
              </a:rPr>
              <a:t>Art’s</a:t>
            </a:r>
            <a:r>
              <a:rPr lang="en-GB" sz="4000" b="1" dirty="0" smtClean="0"/>
              <a:t> </a:t>
            </a:r>
            <a:r>
              <a:rPr lang="en-GB" sz="4000" b="1" dirty="0" smtClean="0">
                <a:solidFill>
                  <a:srgbClr val="FFFF00"/>
                </a:solidFill>
              </a:rPr>
              <a:t>Sketch</a:t>
            </a:r>
            <a:r>
              <a:rPr lang="en-GB" sz="4000" b="1" dirty="0" smtClean="0">
                <a:solidFill>
                  <a:srgbClr val="00B050"/>
                </a:solidFill>
              </a:rPr>
              <a:t>book </a:t>
            </a:r>
            <a:r>
              <a:rPr lang="en-GB" sz="4000" b="1" dirty="0" smtClean="0">
                <a:solidFill>
                  <a:srgbClr val="0070C0"/>
                </a:solidFill>
              </a:rPr>
              <a:t>Ideas</a:t>
            </a:r>
          </a:p>
          <a:p>
            <a:endParaRPr lang="en-GB" dirty="0"/>
          </a:p>
          <a:p>
            <a:pPr algn="ctr"/>
            <a:r>
              <a:rPr lang="en-GB" sz="2800" b="1" dirty="0" smtClean="0">
                <a:solidFill>
                  <a:srgbClr val="7030A0"/>
                </a:solidFill>
              </a:rPr>
              <a:t>Newspapers…</a:t>
            </a:r>
            <a:endParaRPr lang="en-GB" sz="2800" b="1" dirty="0" smtClean="0">
              <a:solidFill>
                <a:srgbClr val="7030A0"/>
              </a:solidFill>
            </a:endParaRPr>
          </a:p>
          <a:p>
            <a:pPr algn="ctr"/>
            <a:endParaRPr lang="en-GB" sz="2800" dirty="0"/>
          </a:p>
          <a:p>
            <a:pPr algn="ctr"/>
            <a:r>
              <a:rPr lang="en-GB" dirty="0" smtClean="0"/>
              <a:t>What do you do with a pile of old </a:t>
            </a:r>
            <a:r>
              <a:rPr lang="en-GB" dirty="0" smtClean="0"/>
              <a:t>newspapers…</a:t>
            </a:r>
            <a:endParaRPr lang="en-GB" dirty="0" smtClean="0"/>
          </a:p>
          <a:p>
            <a:pPr algn="ctr"/>
            <a:endParaRPr lang="en-GB" dirty="0"/>
          </a:p>
          <a:p>
            <a:pPr algn="ctr"/>
            <a:r>
              <a:rPr lang="en-GB" dirty="0" smtClean="0"/>
              <a:t>Pulp them and Create </a:t>
            </a:r>
            <a:r>
              <a:rPr lang="en-GB" dirty="0" smtClean="0"/>
              <a:t>things!</a:t>
            </a:r>
          </a:p>
          <a:p>
            <a:pPr algn="ctr"/>
            <a:endParaRPr lang="en-GB" dirty="0"/>
          </a:p>
          <a:p>
            <a:pPr algn="ctr"/>
            <a:r>
              <a:rPr lang="en-GB" dirty="0" smtClean="0"/>
              <a:t>I’ve made </a:t>
            </a:r>
            <a:r>
              <a:rPr lang="en-GB" dirty="0" smtClean="0"/>
              <a:t>5 </a:t>
            </a:r>
            <a:r>
              <a:rPr lang="en-GB" dirty="0" smtClean="0"/>
              <a:t>different </a:t>
            </a:r>
            <a:r>
              <a:rPr lang="en-GB" dirty="0" smtClean="0"/>
              <a:t>shapes…</a:t>
            </a:r>
            <a:endParaRPr lang="en-GB" dirty="0" smtClean="0"/>
          </a:p>
          <a:p>
            <a:pPr algn="ctr"/>
            <a:endParaRPr lang="en-GB" dirty="0"/>
          </a:p>
          <a:p>
            <a:pPr algn="ctr"/>
            <a:r>
              <a:rPr lang="en-GB" dirty="0" smtClean="0"/>
              <a:t>What can you create?</a:t>
            </a:r>
          </a:p>
          <a:p>
            <a:endParaRPr lang="en-GB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38253" y="748215"/>
            <a:ext cx="6406101" cy="480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4682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4004" y="365125"/>
            <a:ext cx="7264135" cy="5447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364772" y="437322"/>
            <a:ext cx="3172571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002060"/>
                </a:solidFill>
              </a:rPr>
              <a:t>Paper Mache Pulp</a:t>
            </a:r>
          </a:p>
          <a:p>
            <a:endParaRPr lang="en-GB" dirty="0"/>
          </a:p>
          <a:p>
            <a:r>
              <a:rPr lang="en-GB" dirty="0" smtClean="0"/>
              <a:t>Rip or shred your newspaper</a:t>
            </a:r>
          </a:p>
          <a:p>
            <a:endParaRPr lang="en-GB" dirty="0"/>
          </a:p>
          <a:p>
            <a:r>
              <a:rPr lang="en-GB" dirty="0" smtClean="0"/>
              <a:t>Soak in hot water for a few hours (or over night)</a:t>
            </a:r>
          </a:p>
          <a:p>
            <a:endParaRPr lang="en-GB" dirty="0"/>
          </a:p>
          <a:p>
            <a:r>
              <a:rPr lang="en-GB" dirty="0" smtClean="0"/>
              <a:t>Grab handfuls of pulp and squeeze out the excess water</a:t>
            </a:r>
          </a:p>
          <a:p>
            <a:endParaRPr lang="en-GB" dirty="0"/>
          </a:p>
          <a:p>
            <a:r>
              <a:rPr lang="en-GB" dirty="0" smtClean="0"/>
              <a:t>Mix PVA glue into your pulp with your hands</a:t>
            </a:r>
          </a:p>
          <a:p>
            <a:endParaRPr lang="en-GB" dirty="0"/>
          </a:p>
          <a:p>
            <a:r>
              <a:rPr lang="en-GB" dirty="0" smtClean="0"/>
              <a:t>You really need to squish it together</a:t>
            </a:r>
          </a:p>
          <a:p>
            <a:endParaRPr lang="en-GB" dirty="0"/>
          </a:p>
          <a:p>
            <a:r>
              <a:rPr lang="en-GB" dirty="0" smtClean="0"/>
              <a:t>Mix it for ages!  Squish it through your fingers or toes!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6304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757" y="254443"/>
            <a:ext cx="4506418" cy="3379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5" y="109330"/>
            <a:ext cx="4964266" cy="372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021" y="2382885"/>
            <a:ext cx="5518206" cy="41053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34997" y="3195055"/>
            <a:ext cx="389613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0000"/>
                </a:solidFill>
              </a:rPr>
              <a:t>           </a:t>
            </a:r>
            <a:r>
              <a:rPr lang="en-GB" sz="3200" b="1" dirty="0" smtClean="0">
                <a:solidFill>
                  <a:srgbClr val="FFFF00"/>
                </a:solidFill>
              </a:rPr>
              <a:t>Shapes</a:t>
            </a:r>
          </a:p>
          <a:p>
            <a:endParaRPr lang="en-GB" dirty="0"/>
          </a:p>
          <a:p>
            <a:r>
              <a:rPr lang="en-GB" dirty="0" smtClean="0"/>
              <a:t>Squish your pulp into shapes</a:t>
            </a:r>
          </a:p>
          <a:p>
            <a:endParaRPr lang="en-GB" dirty="0"/>
          </a:p>
          <a:p>
            <a:r>
              <a:rPr lang="en-GB" dirty="0" smtClean="0"/>
              <a:t>You can choose any shape </a:t>
            </a:r>
          </a:p>
          <a:p>
            <a:endParaRPr lang="en-GB" dirty="0"/>
          </a:p>
          <a:p>
            <a:r>
              <a:rPr lang="en-GB" dirty="0" smtClean="0"/>
              <a:t>You need to really squish it so that the pulp sticks together…</a:t>
            </a:r>
          </a:p>
          <a:p>
            <a:endParaRPr lang="en-GB" dirty="0"/>
          </a:p>
          <a:p>
            <a:r>
              <a:rPr lang="en-GB" dirty="0" smtClean="0"/>
              <a:t>*I made a hole in the shapes so I can hang them up </a:t>
            </a:r>
            <a:r>
              <a:rPr lang="en-GB" b="1" dirty="0" smtClean="0"/>
              <a:t>when </a:t>
            </a:r>
            <a:r>
              <a:rPr lang="en-GB" dirty="0" smtClean="0"/>
              <a:t>they are dry…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9978887" y="3943212"/>
            <a:ext cx="19992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Leave your shapes to dry for a few days in a warm, dry place.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dirty="0" smtClean="0">
                <a:solidFill>
                  <a:srgbClr val="FF0000"/>
                </a:solidFill>
              </a:rPr>
              <a:t>Your airing cupboard maybe? 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Or out in the sunshine…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375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3063">
            <a:off x="7384110" y="635630"/>
            <a:ext cx="4455381" cy="3341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340" y="365125"/>
            <a:ext cx="4584790" cy="343807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255" y="3516464"/>
            <a:ext cx="4455380" cy="3341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01340" y="3999506"/>
            <a:ext cx="458479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And now for Paint!</a:t>
            </a:r>
          </a:p>
          <a:p>
            <a:endParaRPr lang="en-GB" dirty="0"/>
          </a:p>
          <a:p>
            <a:r>
              <a:rPr lang="en-GB" dirty="0" smtClean="0"/>
              <a:t>Once your shapes feel dry you can add paint</a:t>
            </a:r>
          </a:p>
          <a:p>
            <a:endParaRPr lang="en-GB" dirty="0"/>
          </a:p>
          <a:p>
            <a:r>
              <a:rPr lang="en-GB" dirty="0" smtClean="0"/>
              <a:t>I used Acrylic paint which works well</a:t>
            </a:r>
          </a:p>
          <a:p>
            <a:endParaRPr lang="en-GB" dirty="0"/>
          </a:p>
          <a:p>
            <a:r>
              <a:rPr lang="en-GB" dirty="0" smtClean="0"/>
              <a:t>You could use water based paints and finish with a layer of PVA glue if you prefer</a:t>
            </a:r>
          </a:p>
          <a:p>
            <a:endParaRPr lang="en-GB" dirty="0"/>
          </a:p>
        </p:txBody>
      </p:sp>
      <p:sp>
        <p:nvSpPr>
          <p:cNvPr id="8" name="6-Point Star 7"/>
          <p:cNvSpPr/>
          <p:nvPr/>
        </p:nvSpPr>
        <p:spPr>
          <a:xfrm>
            <a:off x="5328166" y="863752"/>
            <a:ext cx="1447138" cy="1653872"/>
          </a:xfrm>
          <a:prstGeom prst="star6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029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79229"/>
            <a:ext cx="10515600" cy="1685676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002060"/>
                </a:solidFill>
              </a:rPr>
              <a:t>And back to sketching practice in our Sketchbooks!</a:t>
            </a:r>
            <a:r>
              <a:rPr lang="en-GB" b="1" dirty="0" smtClean="0"/>
              <a:t/>
            </a:r>
            <a:br>
              <a:rPr lang="en-GB" b="1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1073425" y="1963973"/>
            <a:ext cx="2671639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 have chosen </a:t>
            </a:r>
            <a:r>
              <a:rPr lang="en-GB" dirty="0" smtClean="0"/>
              <a:t>another </a:t>
            </a:r>
            <a:r>
              <a:rPr lang="en-GB" dirty="0" smtClean="0"/>
              <a:t>famous painting</a:t>
            </a:r>
            <a:r>
              <a:rPr lang="en-GB" dirty="0" smtClean="0"/>
              <a:t>.</a:t>
            </a:r>
          </a:p>
          <a:p>
            <a:r>
              <a:rPr lang="en-GB" dirty="0"/>
              <a:t/>
            </a:r>
            <a:br>
              <a:rPr lang="en-GB" dirty="0"/>
            </a:br>
            <a:r>
              <a:rPr lang="en-GB" sz="2000" b="1" dirty="0" smtClean="0"/>
              <a:t>Vincent Van Gogh</a:t>
            </a:r>
          </a:p>
          <a:p>
            <a:r>
              <a:rPr lang="en-GB" b="1" i="1" dirty="0" smtClean="0"/>
              <a:t>‘</a:t>
            </a:r>
            <a:r>
              <a:rPr lang="en-GB" b="1" i="1" dirty="0" err="1" smtClean="0"/>
              <a:t>L’Eglise</a:t>
            </a:r>
            <a:r>
              <a:rPr lang="en-GB" b="1" i="1" dirty="0" smtClean="0"/>
              <a:t> </a:t>
            </a:r>
            <a:r>
              <a:rPr lang="en-GB" b="1" i="1" dirty="0" err="1" smtClean="0"/>
              <a:t>d’Auvers</a:t>
            </a:r>
            <a:r>
              <a:rPr lang="en-GB" b="1" i="1" dirty="0" smtClean="0"/>
              <a:t>’.</a:t>
            </a:r>
          </a:p>
          <a:p>
            <a:r>
              <a:rPr lang="en-GB" b="1" i="1" dirty="0" smtClean="0"/>
              <a:t>1890</a:t>
            </a:r>
          </a:p>
          <a:p>
            <a:r>
              <a:rPr lang="en-GB" i="1" dirty="0"/>
              <a:t/>
            </a:r>
            <a:br>
              <a:rPr lang="en-GB" i="1" dirty="0"/>
            </a:br>
            <a:r>
              <a:rPr lang="en-GB" dirty="0"/>
              <a:t>I have sketched out all of the </a:t>
            </a:r>
            <a:r>
              <a:rPr lang="en-GB" dirty="0" smtClean="0"/>
              <a:t>detail using gold pen.</a:t>
            </a:r>
          </a:p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This made me look at the picture really closely</a:t>
            </a:r>
            <a:r>
              <a:rPr lang="en-GB" dirty="0" smtClean="0"/>
              <a:t>.</a:t>
            </a:r>
          </a:p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Why don’t you have a go!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935" y="1622066"/>
            <a:ext cx="6764930" cy="50729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14007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262</Words>
  <Application>Microsoft Office PowerPoint</Application>
  <PresentationFormat>Widescreen</PresentationFormat>
  <Paragraphs>52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And back to sketching practice in our Sketchbooks!  </vt:lpstr>
    </vt:vector>
  </TitlesOfParts>
  <Company>Chadsgrove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JLloydlangston</dc:creator>
  <cp:lastModifiedBy>JLloydlangston</cp:lastModifiedBy>
  <cp:revision>15</cp:revision>
  <dcterms:created xsi:type="dcterms:W3CDTF">2020-06-28T12:38:44Z</dcterms:created>
  <dcterms:modified xsi:type="dcterms:W3CDTF">2020-07-08T17:55:10Z</dcterms:modified>
</cp:coreProperties>
</file>