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9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540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74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720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92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647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369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7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29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565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42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BAF80-E8B3-4198-A9A7-BFD67B561A2C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39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97" y="706837"/>
            <a:ext cx="2545086" cy="2545086"/>
          </a:xfrm>
          <a:prstGeom prst="rect">
            <a:avLst/>
          </a:prstGeom>
        </p:spPr>
      </p:pic>
      <p:pic>
        <p:nvPicPr>
          <p:cNvPr id="1028" name="Picture 4" descr="Pg 20 DofE logo – Nene Park Acade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784" y="856532"/>
            <a:ext cx="4791652" cy="224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5084" y="3754148"/>
            <a:ext cx="83958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mic Sans MS" panose="030F0702030302020204" pitchFamily="66" charset="0"/>
              </a:rPr>
              <a:t>Celebrating the hard work of </a:t>
            </a:r>
            <a:r>
              <a:rPr lang="en-GB" sz="3600" dirty="0" err="1" smtClean="0">
                <a:latin typeface="Comic Sans MS" panose="030F0702030302020204" pitchFamily="66" charset="0"/>
              </a:rPr>
              <a:t>Chadsgrove</a:t>
            </a:r>
            <a:r>
              <a:rPr lang="en-GB" sz="3600" dirty="0" smtClean="0">
                <a:latin typeface="Comic Sans MS" panose="030F0702030302020204" pitchFamily="66" charset="0"/>
              </a:rPr>
              <a:t> pupils </a:t>
            </a:r>
            <a:r>
              <a:rPr lang="en-GB" sz="3600" dirty="0" err="1" smtClean="0">
                <a:latin typeface="Comic Sans MS" panose="030F0702030302020204" pitchFamily="66" charset="0"/>
              </a:rPr>
              <a:t>DofE</a:t>
            </a:r>
            <a:r>
              <a:rPr lang="en-GB" sz="3600" dirty="0" smtClean="0">
                <a:latin typeface="Comic Sans MS" panose="030F0702030302020204" pitchFamily="66" charset="0"/>
              </a:rPr>
              <a:t> sections at home</a:t>
            </a:r>
          </a:p>
          <a:p>
            <a:pPr algn="ctr"/>
            <a:r>
              <a:rPr lang="en-GB" sz="3600" dirty="0" err="1" smtClean="0">
                <a:latin typeface="Comic Sans MS" panose="030F0702030302020204" pitchFamily="66" charset="0"/>
              </a:rPr>
              <a:t>DofE</a:t>
            </a:r>
            <a:r>
              <a:rPr lang="en-GB" sz="3600" dirty="0" smtClean="0">
                <a:latin typeface="Comic Sans MS" panose="030F0702030302020204" pitchFamily="66" charset="0"/>
              </a:rPr>
              <a:t> with a difference </a:t>
            </a:r>
          </a:p>
          <a:p>
            <a:pPr algn="ctr"/>
            <a:r>
              <a:rPr lang="en-GB" sz="3600" dirty="0" smtClean="0">
                <a:latin typeface="Comic Sans MS" panose="030F0702030302020204" pitchFamily="66" charset="0"/>
              </a:rPr>
              <a:t>12.5.20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7" name="roa-music-good-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5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E120292-F758-45ED-968B-58F3F3DF1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11049" r="35765" b="77386"/>
          <a:stretch>
            <a:fillRect/>
          </a:stretch>
        </p:blipFill>
        <p:spPr bwMode="auto">
          <a:xfrm>
            <a:off x="838199" y="177585"/>
            <a:ext cx="8863843" cy="170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Duke of Edinburgh's BRONZE Award - DofE | SDC Online Sh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028" y="184265"/>
            <a:ext cx="1651757" cy="165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2105890"/>
            <a:ext cx="2836718" cy="37822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88472" y="6115845"/>
            <a:ext cx="3366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Billy- Helping to sort the washing</a:t>
            </a:r>
            <a:endParaRPr lang="en-GB" dirty="0"/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982" y="2222717"/>
            <a:ext cx="3057967" cy="389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894618" y="2951018"/>
            <a:ext cx="2563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Gemma is walking a 100 laps of her driveway to raise money for the NHS!</a:t>
            </a:r>
          </a:p>
          <a:p>
            <a:r>
              <a:rPr lang="en-GB" dirty="0" smtClean="0"/>
              <a:t>This is a brilliant volunteering idea and helping a great cause too!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43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uke of Edinburgh's BRONZE Award - DofE | SDC Online Sh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370" y="202027"/>
            <a:ext cx="1651757" cy="165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8BA8AFA7-A355-452B-9773-145FDBBBB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5" t="13988" r="34447" b="68544"/>
          <a:stretch>
            <a:fillRect/>
          </a:stretch>
        </p:blipFill>
        <p:spPr bwMode="auto">
          <a:xfrm>
            <a:off x="838200" y="427950"/>
            <a:ext cx="8768170" cy="124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3432" y="5859815"/>
            <a:ext cx="369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Cerys is wheelchair dancing via a zoom call class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3824" t="27367" r="42866" b="40057"/>
          <a:stretch/>
        </p:blipFill>
        <p:spPr>
          <a:xfrm>
            <a:off x="1243630" y="1901884"/>
            <a:ext cx="2712215" cy="373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1971439"/>
            <a:ext cx="2961409" cy="39485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39639" y="6037638"/>
            <a:ext cx="369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Will is going on bike rides with his family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7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12A2A318-D664-459F-882A-6AF4EC17E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06"/>
          <a:stretch>
            <a:fillRect/>
          </a:stretch>
        </p:blipFill>
        <p:spPr bwMode="auto">
          <a:xfrm>
            <a:off x="449517" y="381848"/>
            <a:ext cx="9156853" cy="129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uke of Edinburgh's BRONZE Award - DofE | SDC Online Sh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266" y="22205"/>
            <a:ext cx="1999476" cy="165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55633" y="5246815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Eleanor is learning how to send emails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0830" y="5046154"/>
            <a:ext cx="225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Sam is getting very creative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4" name="roa-music-good-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7"/>
          <a:srcRect l="18669" t="17528"/>
          <a:stretch/>
        </p:blipFill>
        <p:spPr bwMode="auto">
          <a:xfrm>
            <a:off x="2279881" y="2068469"/>
            <a:ext cx="1807210" cy="2382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974721"/>
            <a:ext cx="3454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804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02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72" y="235349"/>
            <a:ext cx="2545086" cy="2545086"/>
          </a:xfrm>
          <a:prstGeom prst="rect">
            <a:avLst/>
          </a:prstGeom>
        </p:spPr>
      </p:pic>
      <p:pic>
        <p:nvPicPr>
          <p:cNvPr id="6" name="Picture 4" descr="Pg 20 DofE logo – Nene Park Acade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608" y="385044"/>
            <a:ext cx="4791652" cy="224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14272" y="3671887"/>
            <a:ext cx="92725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mic Sans MS" panose="030F0702030302020204" pitchFamily="66" charset="0"/>
              </a:rPr>
              <a:t>Well done everyone- Your updates and photos are amazing!</a:t>
            </a:r>
          </a:p>
          <a:p>
            <a:pPr algn="ctr"/>
            <a:r>
              <a:rPr lang="en-GB" sz="2800" dirty="0" smtClean="0">
                <a:latin typeface="Comic Sans MS" panose="030F0702030302020204" pitchFamily="66" charset="0"/>
              </a:rPr>
              <a:t>Please keep up the hard work!</a:t>
            </a:r>
          </a:p>
          <a:p>
            <a:pPr algn="ctr"/>
            <a:r>
              <a:rPr lang="en-GB" sz="2800" dirty="0" smtClean="0">
                <a:latin typeface="Comic Sans MS" panose="030F0702030302020204" pitchFamily="66" charset="0"/>
              </a:rPr>
              <a:t>Send all your photos and updates to me by email or if the files are too big use WeTransfer</a:t>
            </a:r>
          </a:p>
          <a:p>
            <a:pPr algn="ctr"/>
            <a:r>
              <a:rPr lang="en-GB" sz="2800" dirty="0" smtClean="0">
                <a:latin typeface="Comic Sans MS" panose="030F0702030302020204" pitchFamily="66" charset="0"/>
              </a:rPr>
              <a:t>My email address is: ejn24@chadsgrove.worcs.sch.uk</a:t>
            </a: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0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123</Words>
  <Application>Microsoft Office PowerPoint</Application>
  <PresentationFormat>Widescreen</PresentationFormat>
  <Paragraphs>14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Chadsgrove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Nolan</dc:creator>
  <cp:lastModifiedBy>Emma Nolan</cp:lastModifiedBy>
  <cp:revision>15</cp:revision>
  <dcterms:created xsi:type="dcterms:W3CDTF">2020-04-30T10:00:59Z</dcterms:created>
  <dcterms:modified xsi:type="dcterms:W3CDTF">2020-05-12T09:09:54Z</dcterms:modified>
</cp:coreProperties>
</file>