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56" r:id="rId3"/>
    <p:sldId id="264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4660"/>
  </p:normalViewPr>
  <p:slideViewPr>
    <p:cSldViewPr snapToGrid="0">
      <p:cViewPr varScale="1">
        <p:scale>
          <a:sx n="94" d="100"/>
          <a:sy n="94" d="100"/>
        </p:scale>
        <p:origin x="31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19591-3417-4F1E-93AD-9BCDC04EB733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1733C-5EEE-4259-9502-96465A896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712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7574-6FEB-4B4B-A525-0F696C664DF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6E0-8FED-40D3-A155-A8F46E6C2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189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7574-6FEB-4B4B-A525-0F696C664DF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6E0-8FED-40D3-A155-A8F46E6C2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001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7574-6FEB-4B4B-A525-0F696C664DF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6E0-8FED-40D3-A155-A8F46E6C2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226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7574-6FEB-4B4B-A525-0F696C664DF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6E0-8FED-40D3-A155-A8F46E6C2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8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7574-6FEB-4B4B-A525-0F696C664DF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6E0-8FED-40D3-A155-A8F46E6C2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19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7574-6FEB-4B4B-A525-0F696C664DF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6E0-8FED-40D3-A155-A8F46E6C2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42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7574-6FEB-4B4B-A525-0F696C664DF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6E0-8FED-40D3-A155-A8F46E6C2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7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7574-6FEB-4B4B-A525-0F696C664DF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6E0-8FED-40D3-A155-A8F46E6C2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19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7574-6FEB-4B4B-A525-0F696C664DF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6E0-8FED-40D3-A155-A8F46E6C2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01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7574-6FEB-4B4B-A525-0F696C664DF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6E0-8FED-40D3-A155-A8F46E6C2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608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7574-6FEB-4B4B-A525-0F696C664DF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6E0-8FED-40D3-A155-A8F46E6C2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79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47574-6FEB-4B4B-A525-0F696C664DF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2C6E0-8FED-40D3-A155-A8F46E6C2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28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59229"/>
            <a:ext cx="10515600" cy="359230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046029" y="1690688"/>
            <a:ext cx="263273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Cartoons</a:t>
            </a:r>
          </a:p>
          <a:p>
            <a:r>
              <a:rPr lang="en-GB" sz="2400" b="1" dirty="0" smtClean="0"/>
              <a:t>#Draw with Rob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Did you join the world’s biggest art lesson?</a:t>
            </a:r>
          </a:p>
          <a:p>
            <a:r>
              <a:rPr lang="en-GB" dirty="0" smtClean="0"/>
              <a:t>(Thursday </a:t>
            </a:r>
            <a:r>
              <a:rPr lang="en-GB" dirty="0"/>
              <a:t>21</a:t>
            </a:r>
            <a:r>
              <a:rPr lang="en-GB" baseline="30000" dirty="0"/>
              <a:t>st</a:t>
            </a:r>
            <a:r>
              <a:rPr lang="en-GB" dirty="0"/>
              <a:t> May </a:t>
            </a:r>
            <a:r>
              <a:rPr lang="en-GB" dirty="0" smtClean="0"/>
              <a:t>2020)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If you did, I would love to see your picture!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Here is my picture..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 whale and a rainbow!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6146" name="Picture 2" descr="Image preview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t="23982" r="164" b="21794"/>
          <a:stretch/>
        </p:blipFill>
        <p:spPr bwMode="auto">
          <a:xfrm rot="16200000">
            <a:off x="-273354" y="2007001"/>
            <a:ext cx="3907145" cy="282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922" y="167316"/>
            <a:ext cx="5546686" cy="650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6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6580093" y="1990165"/>
            <a:ext cx="3810001" cy="106679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67001" y="7013196"/>
            <a:ext cx="4561675" cy="98780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66870" y="989901"/>
            <a:ext cx="375826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Flag Ideas!!</a:t>
            </a:r>
          </a:p>
          <a:p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Sports week is nearly here</a:t>
            </a:r>
          </a:p>
          <a:p>
            <a:r>
              <a:rPr lang="en-GB" dirty="0" smtClean="0"/>
              <a:t>           (22</a:t>
            </a:r>
            <a:r>
              <a:rPr lang="en-GB" baseline="30000" dirty="0" smtClean="0"/>
              <a:t>nd</a:t>
            </a:r>
            <a:r>
              <a:rPr lang="en-GB" dirty="0" smtClean="0"/>
              <a:t>-26</a:t>
            </a:r>
            <a:r>
              <a:rPr lang="en-GB" baseline="30000" dirty="0" smtClean="0"/>
              <a:t>th</a:t>
            </a:r>
            <a:r>
              <a:rPr lang="en-GB" dirty="0" smtClean="0"/>
              <a:t> June 2020)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I’ve been designing some flags in our house colours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Using collage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How creative can you be?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3074" name="Picture 2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805" y="1711354"/>
            <a:ext cx="3663065" cy="488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previ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40" y="116726"/>
            <a:ext cx="3610257" cy="481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51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56477" y="1560079"/>
            <a:ext cx="327778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Developing your ideas…</a:t>
            </a:r>
          </a:p>
          <a:p>
            <a:r>
              <a:rPr lang="en-GB" sz="2400" b="1" dirty="0" smtClean="0"/>
              <a:t>What inspired you?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Your work could be on paper or canvas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Sketch out your picture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Choose colours carefully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Add colours using paint brushes, printing or 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 have used acrylic paint and 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You could use paint, pen, printing or collage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Enjoy creating!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6" name="AutoShape 4" descr="0 through 9', Jasper Johns, 1961 | Tate"/>
          <p:cNvSpPr>
            <a:spLocks noGrp="1" noChangeAspect="1" noChangeArrowheads="1"/>
          </p:cNvSpPr>
          <p:nvPr>
            <p:ph type="title"/>
          </p:nvPr>
        </p:nvSpPr>
        <p:spPr bwMode="auto">
          <a:xfrm flipV="1">
            <a:off x="838199" y="298579"/>
            <a:ext cx="42758805" cy="27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endParaRPr lang="en-GB" dirty="0"/>
          </a:p>
        </p:txBody>
      </p:sp>
      <p:sp>
        <p:nvSpPr>
          <p:cNvPr id="7" name="AutoShape 6" descr="0 through 9', Jasper Johns, 1961 | 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8" name="Picture 2" descr="Image preview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1" t="5703"/>
          <a:stretch/>
        </p:blipFill>
        <p:spPr bwMode="auto">
          <a:xfrm>
            <a:off x="2948197" y="72951"/>
            <a:ext cx="4164998" cy="58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previe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2" t="5679" r="8266" b="2152"/>
          <a:stretch/>
        </p:blipFill>
        <p:spPr bwMode="auto">
          <a:xfrm>
            <a:off x="7323589" y="729842"/>
            <a:ext cx="3976381" cy="589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previe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1520"/>
            <a:ext cx="2804916" cy="37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20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36" y="891598"/>
            <a:ext cx="10515600" cy="13255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6962" y="587828"/>
            <a:ext cx="295780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 smtClean="0"/>
          </a:p>
          <a:p>
            <a:r>
              <a:rPr lang="en-GB" sz="2400" b="1" dirty="0" smtClean="0"/>
              <a:t>Photographs</a:t>
            </a:r>
          </a:p>
          <a:p>
            <a:endParaRPr lang="en-GB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Look closely at something that interests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Take a photograph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Make a picture using your photograph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 used my garden for inspiration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endParaRPr lang="en-GB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07479" cy="1097189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122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3" y="587828"/>
            <a:ext cx="7606105" cy="570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58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659502" y="659906"/>
            <a:ext cx="292678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Flowers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Practice with watercolour paints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Use photographs or images to get started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Sketch in pencil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Add a background colour wash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Add details with thicker watercolour paint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6146" name="Picture 2" descr="Image previe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276"/>
            <a:ext cx="8353576" cy="626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1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51928"/>
            <a:ext cx="10515600" cy="102637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633608" y="1139735"/>
            <a:ext cx="354563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Inspiring Words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Think of words that inspire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Practice your bubble writing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Make it bright and colourful</a:t>
            </a:r>
          </a:p>
          <a:p>
            <a:r>
              <a:rPr lang="en-GB" smtClean="0"/>
              <a:t>      (</a:t>
            </a:r>
            <a:r>
              <a:rPr lang="en-GB" dirty="0" smtClean="0"/>
              <a:t>if you want to)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Enjoy creating!</a:t>
            </a:r>
            <a:endParaRPr lang="en-GB" dirty="0"/>
          </a:p>
          <a:p>
            <a:endParaRPr lang="en-GB" dirty="0"/>
          </a:p>
        </p:txBody>
      </p:sp>
      <p:pic>
        <p:nvPicPr>
          <p:cNvPr id="2050" name="Picture 2" descr="Image previe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820" y="192769"/>
            <a:ext cx="4867531" cy="649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30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205</Words>
  <Application>Microsoft Office PowerPoint</Application>
  <PresentationFormat>Widescreen</PresentationFormat>
  <Paragraphs>77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   </vt:lpstr>
      <vt:lpstr>PowerPoint Presentation</vt:lpstr>
      <vt:lpstr>PowerPoint Presentation</vt:lpstr>
      <vt:lpstr>PowerPoint Presentation</vt:lpstr>
      <vt:lpstr>PowerPoint Presentation</vt:lpstr>
    </vt:vector>
  </TitlesOfParts>
  <Company>Chadsgrove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JLloydlangston</dc:creator>
  <cp:lastModifiedBy>JLloydlangston</cp:lastModifiedBy>
  <cp:revision>22</cp:revision>
  <dcterms:created xsi:type="dcterms:W3CDTF">2020-05-04T09:07:32Z</dcterms:created>
  <dcterms:modified xsi:type="dcterms:W3CDTF">2020-06-01T16:16:10Z</dcterms:modified>
</cp:coreProperties>
</file>