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58" r:id="rId3"/>
    <p:sldId id="256" r:id="rId4"/>
    <p:sldId id="265" r:id="rId5"/>
    <p:sldId id="270" r:id="rId6"/>
    <p:sldId id="266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19591-3417-4F1E-93AD-9BCDC04EB733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1733C-5EEE-4259-9502-96465A896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1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1733C-5EEE-4259-9502-96465A8964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25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8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00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22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19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42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7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19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01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60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7574-6FEB-4B4B-A525-0F696C664DF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9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47574-6FEB-4B4B-A525-0F696C664DF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2C6E0-8FED-40D3-A155-A8F46E6C21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8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0 through 9', Jasper Johns, 1961 | Tate"/>
          <p:cNvSpPr>
            <a:spLocks noGrp="1" noChangeAspect="1" noChangeArrowheads="1"/>
          </p:cNvSpPr>
          <p:nvPr>
            <p:ph type="title"/>
          </p:nvPr>
        </p:nvSpPr>
        <p:spPr bwMode="auto">
          <a:xfrm flipV="1">
            <a:off x="838199" y="298579"/>
            <a:ext cx="42758805" cy="27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GB" dirty="0"/>
          </a:p>
        </p:txBody>
      </p:sp>
      <p:sp>
        <p:nvSpPr>
          <p:cNvPr id="7" name="AutoShape 6" descr="0 through 9', Jasper Johns, 1961 | 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5" name="Content Placeholder 2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122073"/>
              </p:ext>
            </p:extLst>
          </p:nvPr>
        </p:nvGraphicFramePr>
        <p:xfrm>
          <a:off x="247798" y="1759825"/>
          <a:ext cx="2979647" cy="5297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resentation" r:id="rId3" imgW="3571920" imgH="6350040" progId="PowerPoint.Show.12">
                  <p:embed/>
                </p:oleObj>
              </mc:Choice>
              <mc:Fallback>
                <p:oleObj name="Presentation" r:id="rId3" imgW="3571920" imgH="6350040" progId="PowerPoint.Show.12">
                  <p:embed/>
                  <p:pic>
                    <p:nvPicPr>
                      <p:cNvPr id="3" name="Content Placeholder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798" y="1759825"/>
                        <a:ext cx="2979647" cy="5297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3011" y="995808"/>
            <a:ext cx="5577840" cy="4183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19" y="298578"/>
            <a:ext cx="3822287" cy="5096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71199" y="3918204"/>
            <a:ext cx="3919728" cy="29397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748" y="160338"/>
            <a:ext cx="32804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22</a:t>
            </a:r>
            <a:r>
              <a:rPr lang="en-GB" sz="3200" baseline="30000" dirty="0" smtClean="0">
                <a:solidFill>
                  <a:srgbClr val="FF0000"/>
                </a:solidFill>
              </a:rPr>
              <a:t>nd</a:t>
            </a:r>
            <a:r>
              <a:rPr lang="en-GB" sz="3200" dirty="0" smtClean="0">
                <a:solidFill>
                  <a:srgbClr val="FF0000"/>
                </a:solidFill>
              </a:rPr>
              <a:t> -26</a:t>
            </a:r>
            <a:r>
              <a:rPr lang="en-GB" sz="3200" baseline="30000" dirty="0" smtClean="0">
                <a:solidFill>
                  <a:srgbClr val="FF0000"/>
                </a:solidFill>
              </a:rPr>
              <a:t>th</a:t>
            </a:r>
            <a:r>
              <a:rPr lang="en-GB" sz="3200" dirty="0" smtClean="0">
                <a:solidFill>
                  <a:srgbClr val="FF0000"/>
                </a:solidFill>
              </a:rPr>
              <a:t> June  </a:t>
            </a:r>
            <a:r>
              <a:rPr lang="en-GB" sz="3200" b="1" dirty="0" smtClean="0">
                <a:solidFill>
                  <a:srgbClr val="FF0000"/>
                </a:solidFill>
              </a:rPr>
              <a:t>SPORTS WEEK!!</a:t>
            </a:r>
          </a:p>
          <a:p>
            <a:endParaRPr lang="en-GB" dirty="0"/>
          </a:p>
          <a:p>
            <a:pPr algn="ctr"/>
            <a:r>
              <a:rPr lang="en-GB" b="1" dirty="0" smtClean="0"/>
              <a:t>House Flag Designs </a:t>
            </a:r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4018175" y="5851771"/>
            <a:ext cx="3154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Blue Team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2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-844436"/>
            <a:ext cx="10515600" cy="73603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t="2260" r="4223"/>
          <a:stretch/>
        </p:blipFill>
        <p:spPr>
          <a:xfrm>
            <a:off x="95795" y="353019"/>
            <a:ext cx="5686698" cy="4252986"/>
          </a:xfrm>
        </p:spPr>
      </p:pic>
      <p:sp>
        <p:nvSpPr>
          <p:cNvPr id="3" name="Rectangle 2"/>
          <p:cNvSpPr/>
          <p:nvPr/>
        </p:nvSpPr>
        <p:spPr>
          <a:xfrm>
            <a:off x="528774" y="4977139"/>
            <a:ext cx="40510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Green Team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" t="16308"/>
          <a:stretch/>
        </p:blipFill>
        <p:spPr bwMode="auto">
          <a:xfrm rot="5400000">
            <a:off x="7384007" y="1263587"/>
            <a:ext cx="5765292" cy="364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t="1650" r="4116"/>
          <a:stretch/>
        </p:blipFill>
        <p:spPr>
          <a:xfrm>
            <a:off x="5395472" y="201785"/>
            <a:ext cx="3559277" cy="5953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51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6580093" y="1990165"/>
            <a:ext cx="3810001" cy="106679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67001" y="7013196"/>
            <a:ext cx="4561675" cy="98780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66869" y="989901"/>
            <a:ext cx="4462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Mosaic idea </a:t>
            </a:r>
            <a:r>
              <a:rPr lang="en-GB" dirty="0" smtClean="0"/>
              <a:t>(group work or on your own)</a:t>
            </a:r>
          </a:p>
          <a:p>
            <a:endParaRPr lang="en-GB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t="12772" r="5229" b="8146"/>
          <a:stretch/>
        </p:blipFill>
        <p:spPr>
          <a:xfrm rot="16200000">
            <a:off x="6005793" y="23533"/>
            <a:ext cx="5753100" cy="64299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67392" y="4842053"/>
            <a:ext cx="2976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Red Team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706" y="1131526"/>
            <a:ext cx="6159479" cy="462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51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186" y="-813720"/>
            <a:ext cx="2177813" cy="351757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689219" y="522514"/>
            <a:ext cx="3083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‘</a:t>
            </a:r>
            <a:r>
              <a:rPr lang="en-GB" sz="2400" b="1" dirty="0" err="1" smtClean="0"/>
              <a:t>Hockney</a:t>
            </a:r>
            <a:r>
              <a:rPr lang="en-GB" sz="2400" b="1" dirty="0" smtClean="0"/>
              <a:t>’ Layered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1" b="4925"/>
          <a:stretch/>
        </p:blipFill>
        <p:spPr>
          <a:xfrm>
            <a:off x="131643" y="160492"/>
            <a:ext cx="6012926" cy="3325658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b="1464"/>
          <a:stretch/>
        </p:blipFill>
        <p:spPr bwMode="auto">
          <a:xfrm rot="5400000">
            <a:off x="6241608" y="716077"/>
            <a:ext cx="6231089" cy="536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8536" y="5334990"/>
            <a:ext cx="3754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Yellow Team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10470" b="20084"/>
          <a:stretch/>
        </p:blipFill>
        <p:spPr bwMode="auto">
          <a:xfrm>
            <a:off x="0" y="3241522"/>
            <a:ext cx="6542032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13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5125" r="20973" b="2085"/>
          <a:stretch/>
        </p:blipFill>
        <p:spPr bwMode="auto">
          <a:xfrm rot="16200000">
            <a:off x="2207281" y="-1099124"/>
            <a:ext cx="5433909" cy="908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59617" y="725901"/>
            <a:ext cx="204746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Textiles Flags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Design a flag on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Make your design with scraps of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 could sew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Or you could glue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 smtClean="0"/>
          </a:p>
          <a:p>
            <a:r>
              <a:rPr lang="en-GB" sz="1400" dirty="0" smtClean="0"/>
              <a:t>(These flags were made by 11US in 2016)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18860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8" name="Picture 4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1" y="226331"/>
            <a:ext cx="5215121" cy="479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321" y="430148"/>
            <a:ext cx="5820704" cy="584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930" y="5224698"/>
            <a:ext cx="5215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My garden visitor…</a:t>
            </a:r>
          </a:p>
          <a:p>
            <a:r>
              <a:rPr lang="en-GB" dirty="0" smtClean="0"/>
              <a:t>Photography is a good skill to practice</a:t>
            </a:r>
          </a:p>
          <a:p>
            <a:r>
              <a:rPr lang="en-GB" dirty="0" smtClean="0"/>
              <a:t>What else can I do with this picture?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105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98764" y="-415636"/>
            <a:ext cx="10855036" cy="29925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84221" y="570195"/>
            <a:ext cx="2955472" cy="596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1028" name="Picture 4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82" y="313360"/>
            <a:ext cx="8630883" cy="622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8765" y="1000125"/>
            <a:ext cx="2282536" cy="5176838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 smtClean="0"/>
              <a:t>22.6.20</a:t>
            </a:r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dirty="0" smtClean="0"/>
              <a:t>Duck ideas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1400" dirty="0" smtClean="0"/>
              <a:t>I drew the duck shape</a:t>
            </a:r>
          </a:p>
          <a:p>
            <a:r>
              <a:rPr lang="en-GB" sz="1400" dirty="0" smtClean="0"/>
              <a:t>added details</a:t>
            </a:r>
          </a:p>
          <a:p>
            <a:r>
              <a:rPr lang="en-GB" sz="1400" dirty="0" smtClean="0"/>
              <a:t>then added abstract flowers and shapes</a:t>
            </a:r>
          </a:p>
          <a:p>
            <a:r>
              <a:rPr lang="en-GB" sz="1400" dirty="0" smtClean="0"/>
              <a:t>used pencil crayon to colour</a:t>
            </a:r>
          </a:p>
          <a:p>
            <a:r>
              <a:rPr lang="en-GB" sz="1400" dirty="0" smtClean="0"/>
              <a:t>outlined some detail in black pen</a:t>
            </a:r>
          </a:p>
          <a:p>
            <a:r>
              <a:rPr lang="en-GB" sz="1400" dirty="0"/>
              <a:t>t</a:t>
            </a:r>
            <a:r>
              <a:rPr lang="en-GB" sz="1400" dirty="0" smtClean="0"/>
              <a:t>hen added some </a:t>
            </a:r>
            <a:r>
              <a:rPr lang="en-GB" sz="1400" dirty="0"/>
              <a:t>d</a:t>
            </a:r>
            <a:r>
              <a:rPr lang="en-GB" sz="1400" dirty="0" smtClean="0"/>
              <a:t>etail in gold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42169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117</Words>
  <Application>Microsoft Office PowerPoint</Application>
  <PresentationFormat>Widescreen</PresentationFormat>
  <Paragraphs>36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</vt:vector>
  </TitlesOfParts>
  <Company>Chadsgrove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JLloydlangston</dc:creator>
  <cp:lastModifiedBy>jlloydlangston</cp:lastModifiedBy>
  <cp:revision>57</cp:revision>
  <dcterms:created xsi:type="dcterms:W3CDTF">2020-05-04T09:07:32Z</dcterms:created>
  <dcterms:modified xsi:type="dcterms:W3CDTF">2020-06-22T08:08:13Z</dcterms:modified>
</cp:coreProperties>
</file>