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1" r:id="rId3"/>
    <p:sldId id="258" r:id="rId4"/>
    <p:sldId id="256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60"/>
  </p:normalViewPr>
  <p:slideViewPr>
    <p:cSldViewPr snapToGrid="0">
      <p:cViewPr varScale="1">
        <p:scale>
          <a:sx n="94" d="100"/>
          <a:sy n="94" d="100"/>
        </p:scale>
        <p:origin x="31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19591-3417-4F1E-93AD-9BCDC04EB73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1733C-5EEE-4259-9502-96465A896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1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8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00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22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9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42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19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01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60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9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47574-6FEB-4B4B-A525-0F696C664DF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8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98048" y="707407"/>
            <a:ext cx="32777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Gathering your ideas…</a:t>
            </a:r>
          </a:p>
          <a:p>
            <a:r>
              <a:rPr lang="en-GB" sz="2400" b="1" dirty="0" smtClean="0"/>
              <a:t>What does ‘home’ mean to you?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Your work could be on paper or in your sketchbook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could make a collage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could add colour and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could add words or thoughts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could practice your bubble writing…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Enjoy creating!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6" name="AutoShape 4" descr="0 through 9', Jasper Johns, 1961 | Tate"/>
          <p:cNvSpPr>
            <a:spLocks noGrp="1" noChangeAspect="1" noChangeArrowheads="1"/>
          </p:cNvSpPr>
          <p:nvPr>
            <p:ph type="title"/>
          </p:nvPr>
        </p:nvSpPr>
        <p:spPr bwMode="auto">
          <a:xfrm flipV="1">
            <a:off x="838199" y="298579"/>
            <a:ext cx="42758805" cy="2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GB" dirty="0"/>
          </a:p>
        </p:txBody>
      </p:sp>
      <p:sp>
        <p:nvSpPr>
          <p:cNvPr id="7" name="AutoShape 6" descr="0 through 9', Jasper Johns, 1961 | 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4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1674"/>
            <a:ext cx="8096910" cy="607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2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59229"/>
            <a:ext cx="10515600" cy="35923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54335" y="140912"/>
            <a:ext cx="370853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Flower Pressing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Look closely around your garden or when you are out for your exercise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Collect flowers, petals and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Put onto paper, put another piece of paper on top then put under a pile of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Leave for 6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Uncover your petals and flowers,  they will be dry and pressed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 carefully to your sketchbook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Cover with </a:t>
            </a:r>
            <a:r>
              <a:rPr lang="en-GB" dirty="0" err="1" smtClean="0"/>
              <a:t>sellotape</a:t>
            </a:r>
            <a:r>
              <a:rPr lang="en-GB" dirty="0" smtClean="0"/>
              <a:t> to keep them safe.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2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" y="140912"/>
            <a:ext cx="4674601" cy="350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45" y="140912"/>
            <a:ext cx="3597729" cy="287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3" y="3787774"/>
            <a:ext cx="3832224" cy="28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pre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46" y="3787774"/>
            <a:ext cx="3749128" cy="28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-844436"/>
            <a:ext cx="10515600" cy="73603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659502" y="659906"/>
            <a:ext cx="292678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Flowers in my garden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Practice with watercolour paints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photographs or images to get started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Sketch in pencil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 a background colour wash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 details with thicker watercolour paint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66"/>
                </a:solidFill>
              </a:rPr>
              <a:t>Revisit your work to add more detail as I have here on the flower (using pencil)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6146" name="Picture 2" descr="Image preview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497" r="43093" b="2200"/>
          <a:stretch/>
        </p:blipFill>
        <p:spPr bwMode="auto">
          <a:xfrm>
            <a:off x="97970" y="269421"/>
            <a:ext cx="2392136" cy="41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34" y="1543050"/>
            <a:ext cx="6351057" cy="476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6580093" y="1990165"/>
            <a:ext cx="3810001" cy="10667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7001" y="7013196"/>
            <a:ext cx="4561675" cy="98780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66870" y="989901"/>
            <a:ext cx="375826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Favourite objects</a:t>
            </a:r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Elephant!  One of my favourite animals.  This one is a gift from a former pupil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Look  very closely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Sketch out the shape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Fill in the detail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You can use pencil and colour to add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 wanted colour to capture the pattern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Practice shading (remember the shadow under the object)</a:t>
            </a:r>
          </a:p>
        </p:txBody>
      </p:sp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1" y="196024"/>
            <a:ext cx="3376707" cy="309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12" y="2605024"/>
            <a:ext cx="5336658" cy="40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186" y="-813720"/>
            <a:ext cx="2177813" cy="351757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5122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4" y="761545"/>
            <a:ext cx="7649633" cy="57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6" y="266700"/>
            <a:ext cx="2818271" cy="32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1100" y="522514"/>
            <a:ext cx="2971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My Dad’s Boots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Choose an object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 chose my dad’s boots because </a:t>
            </a:r>
            <a:r>
              <a:rPr lang="en-GB" dirty="0" smtClean="0"/>
              <a:t>I love them and I </a:t>
            </a:r>
            <a:r>
              <a:rPr lang="en-GB" dirty="0"/>
              <a:t>wear them in my </a:t>
            </a:r>
            <a:r>
              <a:rPr lang="en-GB" dirty="0" smtClean="0"/>
              <a:t>garden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Draw what you see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Think about shape, line, pattern and shading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There are lots of different textures and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Remember to add the shadow underneath the object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13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8" name="Picture 4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1" y="226331"/>
            <a:ext cx="5215121" cy="47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21" y="430148"/>
            <a:ext cx="5820704" cy="58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931" y="5249636"/>
            <a:ext cx="5215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This duck visited my garden so I took some photographs</a:t>
            </a:r>
          </a:p>
          <a:p>
            <a:r>
              <a:rPr lang="en-GB" dirty="0" smtClean="0"/>
              <a:t>I am going to think about what art I can do and share it with you all next time…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105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307</Words>
  <Application>Microsoft Office PowerPoint</Application>
  <PresentationFormat>Widescreen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</vt:vector>
  </TitlesOfParts>
  <Company>Chadsgrove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JLloydlangston</dc:creator>
  <cp:lastModifiedBy>JLloydlangston</cp:lastModifiedBy>
  <cp:revision>28</cp:revision>
  <dcterms:created xsi:type="dcterms:W3CDTF">2020-05-04T09:07:32Z</dcterms:created>
  <dcterms:modified xsi:type="dcterms:W3CDTF">2020-06-08T07:37:32Z</dcterms:modified>
</cp:coreProperties>
</file>