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4" r:id="rId2"/>
    <p:sldId id="261" r:id="rId3"/>
    <p:sldId id="258" r:id="rId4"/>
    <p:sldId id="256" r:id="rId5"/>
    <p:sldId id="265" r:id="rId6"/>
    <p:sldId id="26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94660"/>
  </p:normalViewPr>
  <p:slideViewPr>
    <p:cSldViewPr snapToGrid="0">
      <p:cViewPr varScale="1">
        <p:scale>
          <a:sx n="94" d="100"/>
          <a:sy n="94" d="100"/>
        </p:scale>
        <p:origin x="31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19591-3417-4F1E-93AD-9BCDC04EB733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A1733C-5EEE-4259-9502-96465A8964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712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189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81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19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42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71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197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01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608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793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001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574-6FEB-4B4B-A525-0F696C664DFB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226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47574-6FEB-4B4B-A525-0F696C664DFB}" type="datetimeFigureOut">
              <a:rPr lang="en-GB" smtClean="0"/>
              <a:t>08/06/2020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2C6E0-8FED-40D3-A155-A8F46E6C21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28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498048" y="707407"/>
            <a:ext cx="327778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Gathering your ideas…</a:t>
            </a:r>
          </a:p>
          <a:p>
            <a:r>
              <a:rPr lang="en-GB" sz="2400" b="1" dirty="0" smtClean="0"/>
              <a:t>What does ‘home’ mean to you?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Your work could be on paper or in your sketchbook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 could make a collage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 could add colour and pattern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 could add words or thoughts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You could practice your bubble writing…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Enjoy creating!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6" name="AutoShape 4" descr="0 through 9', Jasper Johns, 1961 | Tate"/>
          <p:cNvSpPr>
            <a:spLocks noGrp="1" noChangeAspect="1" noChangeArrowheads="1"/>
          </p:cNvSpPr>
          <p:nvPr>
            <p:ph type="title"/>
          </p:nvPr>
        </p:nvSpPr>
        <p:spPr bwMode="auto">
          <a:xfrm flipV="1">
            <a:off x="838199" y="298579"/>
            <a:ext cx="42758805" cy="27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endParaRPr lang="en-GB" dirty="0"/>
          </a:p>
        </p:txBody>
      </p:sp>
      <p:sp>
        <p:nvSpPr>
          <p:cNvPr id="7" name="AutoShape 6" descr="0 through 9', Jasper Johns, 1961 | Ta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4" descr="Image preview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61674"/>
            <a:ext cx="8096910" cy="607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20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59229"/>
            <a:ext cx="10515600" cy="359230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754335" y="140912"/>
            <a:ext cx="370853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Flower Pressing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Look closely around your garden or when you are out for your exercise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Collect flowers, petals and leaves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Put onto paper, put another piece of paper on top then put under a pile of books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Leave for 6 days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Uncover your petals and flowers,  they will be dry and pressed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Add carefully to your sketchbook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Cover with </a:t>
            </a:r>
            <a:r>
              <a:rPr lang="en-GB" dirty="0" err="1" smtClean="0"/>
              <a:t>sellotape</a:t>
            </a:r>
            <a:r>
              <a:rPr lang="en-GB" dirty="0" smtClean="0"/>
              <a:t> to keep them safe.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2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4" y="140912"/>
            <a:ext cx="4674601" cy="350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preview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245" y="140912"/>
            <a:ext cx="3597729" cy="2877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previe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63" y="3787774"/>
            <a:ext cx="3832224" cy="287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previe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846" y="3787774"/>
            <a:ext cx="3749128" cy="281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6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838200" y="-844436"/>
            <a:ext cx="10515600" cy="73603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659502" y="659906"/>
            <a:ext cx="2926785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Flowers in my garden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Practice with watercolour paints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Use photographs or images to get started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Sketch in pencil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Add a background colour wash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Add details with thicker watercolour paint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rgbClr val="FF0066"/>
                </a:solidFill>
              </a:rPr>
              <a:t>Revisit your work to add more detail as I have here on the flower (using pencil)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pic>
        <p:nvPicPr>
          <p:cNvPr id="6146" name="Picture 2" descr="Image preview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497" r="43093" b="2200"/>
          <a:stretch/>
        </p:blipFill>
        <p:spPr bwMode="auto">
          <a:xfrm>
            <a:off x="97970" y="269421"/>
            <a:ext cx="2392136" cy="4122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e pre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734" y="1543050"/>
            <a:ext cx="6351057" cy="4763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14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H="1">
            <a:off x="6580093" y="1990165"/>
            <a:ext cx="3810001" cy="1066799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67001" y="7013196"/>
            <a:ext cx="4561675" cy="98780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566870" y="989901"/>
            <a:ext cx="375826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Favourite objects</a:t>
            </a:r>
          </a:p>
          <a:p>
            <a:endParaRPr lang="en-GB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Elephant!  One of my favourite animals.  This one is a gift from a former pupil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Look  very closely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Sketch out the shape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Fill in the detail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You can use pencil and colour to add interest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I wanted colour to capture the pattern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Practice shading (remember the shadow under the object)</a:t>
            </a:r>
          </a:p>
        </p:txBody>
      </p:sp>
      <p:pic>
        <p:nvPicPr>
          <p:cNvPr id="2050" name="Picture 2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01" y="196024"/>
            <a:ext cx="3376707" cy="309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pre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212" y="2605024"/>
            <a:ext cx="5336658" cy="400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51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3186" y="-813720"/>
            <a:ext cx="2177813" cy="351757"/>
          </a:xfrm>
        </p:spPr>
        <p:txBody>
          <a:bodyPr>
            <a:normAutofit fontScale="90000"/>
          </a:bodyPr>
          <a:lstStyle/>
          <a:p>
            <a:endParaRPr lang="en-GB"/>
          </a:p>
        </p:txBody>
      </p:sp>
      <p:pic>
        <p:nvPicPr>
          <p:cNvPr id="5122" name="Picture 2" descr="Image preview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04" y="761545"/>
            <a:ext cx="7649633" cy="573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previe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06" y="266700"/>
            <a:ext cx="2818271" cy="323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801100" y="522514"/>
            <a:ext cx="297180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My Dad’s Boots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Choose an object of interest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 chose my dad’s boots because </a:t>
            </a:r>
            <a:r>
              <a:rPr lang="en-GB" dirty="0" smtClean="0"/>
              <a:t>I love them and I </a:t>
            </a:r>
            <a:r>
              <a:rPr lang="en-GB" dirty="0"/>
              <a:t>wear them in my </a:t>
            </a:r>
            <a:r>
              <a:rPr lang="en-GB" dirty="0" smtClean="0"/>
              <a:t>garden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Draw what you see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Think about shape, line, pattern and shading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There are lots of different textures and patterns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Remember to add the shadow underneath the object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7134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8" name="Picture 4" descr="Image preview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31" y="226331"/>
            <a:ext cx="5215121" cy="479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previ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321" y="430148"/>
            <a:ext cx="5820704" cy="584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931" y="5249636"/>
            <a:ext cx="52151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This duck visited my garden so I took some photographs</a:t>
            </a:r>
          </a:p>
          <a:p>
            <a:r>
              <a:rPr lang="en-GB" dirty="0" smtClean="0"/>
              <a:t>I am going to think about what art I can do and share it with you all next time…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91052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307</Words>
  <Application>Microsoft Office PowerPoint</Application>
  <PresentationFormat>Widescreen</PresentationFormat>
  <Paragraphs>76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   </vt:lpstr>
      <vt:lpstr>PowerPoint Presentation</vt:lpstr>
      <vt:lpstr>PowerPoint Presentation</vt:lpstr>
    </vt:vector>
  </TitlesOfParts>
  <Company>Chadsgrove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JLloydlangston</dc:creator>
  <cp:lastModifiedBy>JLloydlangston</cp:lastModifiedBy>
  <cp:revision>28</cp:revision>
  <dcterms:created xsi:type="dcterms:W3CDTF">2020-05-04T09:07:32Z</dcterms:created>
  <dcterms:modified xsi:type="dcterms:W3CDTF">2020-06-08T07:37:32Z</dcterms:modified>
</cp:coreProperties>
</file>