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l-dYNttdgl0" TargetMode="External"/><Relationship Id="rId1" Type="http://schemas.openxmlformats.org/officeDocument/2006/relationships/video" Target="https://www.youtube.com/embed/WhWc3b3KhnY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HnzqKfxSQw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2mSF6ttJ0VY" TargetMode="External"/><Relationship Id="rId1" Type="http://schemas.openxmlformats.org/officeDocument/2006/relationships/video" Target="https://www.youtube.com/embed/F38tIGO5TFY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054" y="1436915"/>
            <a:ext cx="9071239" cy="4065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07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y Buzz BTN" panose="020F0504010107060306" pitchFamily="34" charset="0"/>
              </a:rPr>
              <a:t>Check out these videos</a:t>
            </a:r>
            <a:endParaRPr lang="en-GB" dirty="0">
              <a:latin typeface="Candy Buzz BTN" panose="020F0504010107060306" pitchFamily="34" charset="0"/>
            </a:endParaRPr>
          </a:p>
        </p:txBody>
      </p:sp>
      <p:pic>
        <p:nvPicPr>
          <p:cNvPr id="4" name="WhWc3b3KhnY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66800" y="2014194"/>
            <a:ext cx="4572000" cy="2571750"/>
          </a:xfrm>
          <a:prstGeom prst="rect">
            <a:avLst/>
          </a:prstGeom>
        </p:spPr>
      </p:pic>
      <p:pic>
        <p:nvPicPr>
          <p:cNvPr id="5" name="l-dYNttdgl0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553200" y="2014194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andy Buzz BTN" panose="020F0504010107060306" pitchFamily="34" charset="0"/>
              </a:rPr>
              <a:t>Watch this video and listen to the different bird’s songs</a:t>
            </a:r>
            <a:endParaRPr lang="en-GB" dirty="0">
              <a:latin typeface="Candy Buzz BTN" panose="020F0504010107060306" pitchFamily="34" charset="0"/>
            </a:endParaRPr>
          </a:p>
        </p:txBody>
      </p:sp>
      <p:pic>
        <p:nvPicPr>
          <p:cNvPr id="4" name="RHnzqKfxSQ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6777" y="2177099"/>
            <a:ext cx="7158445" cy="402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3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latin typeface="Candy Buzz BTN" panose="020F0504010107060306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2094309"/>
            <a:ext cx="9070848" cy="3044953"/>
          </a:xfrm>
        </p:spPr>
        <p:txBody>
          <a:bodyPr>
            <a:normAutofit/>
          </a:bodyPr>
          <a:lstStyle/>
          <a:p>
            <a:r>
              <a:rPr lang="en-GB" sz="4400" dirty="0" smtClean="0"/>
              <a:t>You could look into your garden and see if you can see any of the birds you have just seen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21429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y Buzz BTN" panose="020F0504010107060306" pitchFamily="34" charset="0"/>
              </a:rPr>
              <a:t>Lots of animals have their babies in spring</a:t>
            </a:r>
            <a:endParaRPr lang="en-GB" dirty="0">
              <a:latin typeface="Candy Buzz BTN" panose="020F0504010107060306" pitchFamily="34" charset="0"/>
            </a:endParaRPr>
          </a:p>
        </p:txBody>
      </p:sp>
      <p:pic>
        <p:nvPicPr>
          <p:cNvPr id="4" name="F38tIGO5TFY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06073" y="2014194"/>
            <a:ext cx="4918777" cy="2766812"/>
          </a:xfrm>
          <a:prstGeom prst="rect">
            <a:avLst/>
          </a:prstGeom>
        </p:spPr>
      </p:pic>
      <p:pic>
        <p:nvPicPr>
          <p:cNvPr id="5" name="2mSF6ttJ0VY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089025" y="2014194"/>
            <a:ext cx="4918777" cy="276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7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dirty="0" smtClean="0">
                <a:latin typeface="Candy Buzz BTN" panose="020F0504010107060306" pitchFamily="34" charset="0"/>
              </a:rPr>
              <a:t>Here is a spring poem for you </a:t>
            </a:r>
            <a:endParaRPr lang="en-GB" sz="6000" b="1" dirty="0">
              <a:latin typeface="Candy Buzz BTN" panose="020F050401010706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i="1" dirty="0">
                <a:latin typeface="Candy Buzz BTN" panose="020F0504010107060306" pitchFamily="34" charset="0"/>
              </a:rPr>
              <a:t>Days of Spring</a:t>
            </a:r>
            <a:endParaRPr lang="en-GB" sz="4400" dirty="0">
              <a:latin typeface="Candy Buzz BTN" panose="020F0504010107060306" pitchFamily="34" charset="0"/>
            </a:endParaRPr>
          </a:p>
          <a:p>
            <a:pPr marL="0" indent="0" algn="ctr">
              <a:buNone/>
            </a:pPr>
            <a:r>
              <a:rPr lang="en-GB" sz="4400" dirty="0">
                <a:latin typeface="Candy Buzz BTN" panose="020F0504010107060306" pitchFamily="34" charset="0"/>
              </a:rPr>
              <a:t>The days of spring are here</a:t>
            </a:r>
            <a:br>
              <a:rPr lang="en-GB" sz="4400" dirty="0">
                <a:latin typeface="Candy Buzz BTN" panose="020F0504010107060306" pitchFamily="34" charset="0"/>
              </a:rPr>
            </a:br>
            <a:r>
              <a:rPr lang="en-GB" sz="4400" dirty="0">
                <a:latin typeface="Candy Buzz BTN" panose="020F0504010107060306" pitchFamily="34" charset="0"/>
              </a:rPr>
              <a:t>Warm sunny days are near</a:t>
            </a:r>
            <a:br>
              <a:rPr lang="en-GB" sz="4400" dirty="0">
                <a:latin typeface="Candy Buzz BTN" panose="020F0504010107060306" pitchFamily="34" charset="0"/>
              </a:rPr>
            </a:br>
            <a:r>
              <a:rPr lang="en-GB" sz="4400" dirty="0">
                <a:latin typeface="Candy Buzz BTN" panose="020F0504010107060306" pitchFamily="34" charset="0"/>
              </a:rPr>
              <a:t>Birds in trees, flowers and bees</a:t>
            </a:r>
            <a:br>
              <a:rPr lang="en-GB" sz="4400" dirty="0">
                <a:latin typeface="Candy Buzz BTN" panose="020F0504010107060306" pitchFamily="34" charset="0"/>
              </a:rPr>
            </a:br>
            <a:r>
              <a:rPr lang="en-GB" sz="4400" dirty="0">
                <a:latin typeface="Candy Buzz BTN" panose="020F0504010107060306" pitchFamily="34" charset="0"/>
              </a:rPr>
              <a:t>The days of spring are here.</a:t>
            </a:r>
          </a:p>
        </p:txBody>
      </p:sp>
    </p:spTree>
    <p:extLst>
      <p:ext uri="{BB962C8B-B14F-4D97-AF65-F5344CB8AC3E}">
        <p14:creationId xmlns:p14="http://schemas.microsoft.com/office/powerpoint/2010/main" val="360200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86</TotalTime>
  <Words>80</Words>
  <Application>Microsoft Office PowerPoint</Application>
  <PresentationFormat>Widescreen</PresentationFormat>
  <Paragraphs>7</Paragraphs>
  <Slides>6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Candy Buzz BTN</vt:lpstr>
      <vt:lpstr>Century Gothic</vt:lpstr>
      <vt:lpstr>Garamond</vt:lpstr>
      <vt:lpstr>Savon</vt:lpstr>
      <vt:lpstr>PowerPoint Presentation</vt:lpstr>
      <vt:lpstr>Check out these videos</vt:lpstr>
      <vt:lpstr>Watch this video and listen to the different bird’s songs</vt:lpstr>
      <vt:lpstr>PowerPoint Presentation</vt:lpstr>
      <vt:lpstr>Lots of animals have their babies in spring</vt:lpstr>
      <vt:lpstr>Here is a spring poem for you </vt:lpstr>
    </vt:vector>
  </TitlesOfParts>
  <Company>Chadsgrove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rdill-russell</dc:creator>
  <cp:lastModifiedBy>rdill-russell</cp:lastModifiedBy>
  <cp:revision>4</cp:revision>
  <dcterms:created xsi:type="dcterms:W3CDTF">2020-03-24T13:57:15Z</dcterms:created>
  <dcterms:modified xsi:type="dcterms:W3CDTF">2020-03-24T15:23:49Z</dcterms:modified>
</cp:coreProperties>
</file>