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8" r:id="rId2"/>
    <p:sldId id="261" r:id="rId3"/>
    <p:sldId id="264" r:id="rId4"/>
    <p:sldId id="266" r:id="rId5"/>
    <p:sldId id="258" r:id="rId6"/>
    <p:sldId id="256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5" autoAdjust="0"/>
    <p:restoredTop sz="94660"/>
  </p:normalViewPr>
  <p:slideViewPr>
    <p:cSldViewPr snapToGrid="0">
      <p:cViewPr varScale="1">
        <p:scale>
          <a:sx n="88" d="100"/>
          <a:sy n="88" d="100"/>
        </p:scale>
        <p:origin x="26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19591-3417-4F1E-93AD-9BCDC04EB733}" type="datetimeFigureOut">
              <a:rPr lang="en-GB" smtClean="0"/>
              <a:t>13/06/2020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A1733C-5EEE-4259-9502-96465A8964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712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1733C-5EEE-4259-9502-96465A8964E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253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13/06/2020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189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13/06/2020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81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13/06/2020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193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13/06/2020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428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13/06/2020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71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13/06/2020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197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13/06/2020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01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13/06/2020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608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13/06/2020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793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13/06/2020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001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13/06/2020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226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47574-6FEB-4B4B-A525-0F696C664DFB}" type="datetimeFigureOut">
              <a:rPr lang="en-GB" smtClean="0"/>
              <a:t>13/06/2020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280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869" y="-1042421"/>
            <a:ext cx="10515600" cy="132556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7" y="120764"/>
            <a:ext cx="3968749" cy="297656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893" y="3523343"/>
            <a:ext cx="4210049" cy="31575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10376"/>
            <a:ext cx="2735718" cy="36476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722" y="120764"/>
            <a:ext cx="4171496" cy="31286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84221" y="570195"/>
            <a:ext cx="2955472" cy="596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4261757" y="489856"/>
            <a:ext cx="3322864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66"/>
                </a:solidFill>
              </a:rPr>
              <a:t>This week I am going to re-visit some work that has been completed during Art lessons at </a:t>
            </a:r>
            <a:r>
              <a:rPr lang="en-GB" b="1" dirty="0" err="1" smtClean="0">
                <a:solidFill>
                  <a:srgbClr val="FF0066"/>
                </a:solidFill>
              </a:rPr>
              <a:t>Chadsgrove</a:t>
            </a:r>
            <a:r>
              <a:rPr lang="en-GB" b="1" dirty="0" smtClean="0">
                <a:solidFill>
                  <a:srgbClr val="FF0066"/>
                </a:solidFill>
              </a:rPr>
              <a:t>.</a:t>
            </a:r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algn="ctr"/>
            <a:r>
              <a:rPr lang="en-GB" sz="2400" b="1" dirty="0" smtClean="0"/>
              <a:t>Album Cover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Choose your favourite band or song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Design an album cover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Think about words and logos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Paint onto paper or cardboard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sz="1400" dirty="0" smtClean="0"/>
              <a:t>(this work was completed by 15US and 12US in 2019)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2169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59229"/>
            <a:ext cx="10515600" cy="359230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754335" y="140912"/>
            <a:ext cx="370853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Flower Pressing (revisited)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Look closely around your garden or when you are out for your exercise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Collect flowers, petals and leaves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Put onto paper, put another piece of paper on top then put under a pile of books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Leave for 6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Uncover your petals and flowers,  they will be dry and pressed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Add carefully to your sketchbook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Cover with </a:t>
            </a:r>
            <a:r>
              <a:rPr lang="en-GB" dirty="0" err="1" smtClean="0"/>
              <a:t>sellotape</a:t>
            </a:r>
            <a:r>
              <a:rPr lang="en-GB" dirty="0" smtClean="0"/>
              <a:t> to keep them safe.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pic>
        <p:nvPicPr>
          <p:cNvPr id="4" name="Picture 2" descr="Image previ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4" y="140912"/>
            <a:ext cx="4674601" cy="350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preview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245" y="140912"/>
            <a:ext cx="3597729" cy="2877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previe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63" y="3787774"/>
            <a:ext cx="3832224" cy="287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previe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846" y="3787774"/>
            <a:ext cx="3749128" cy="2811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6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8048" y="707407"/>
            <a:ext cx="3456264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Clay Flowers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Choose your favourite flower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You could sketch or..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You could make a collage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You could add colour and pattern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Now shape out of clay</a:t>
            </a:r>
          </a:p>
          <a:p>
            <a:r>
              <a:rPr lang="en-GB" dirty="0" smtClean="0"/>
              <a:t>(let your clay dry for about 5 days)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Now paint your work (acrylic paint is best)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Enjoy creating!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sz="1400" dirty="0" smtClean="0"/>
              <a:t>(These flower tiles were made by 11US in 2018)</a:t>
            </a:r>
          </a:p>
        </p:txBody>
      </p:sp>
      <p:sp>
        <p:nvSpPr>
          <p:cNvPr id="6" name="AutoShape 4" descr="0 through 9', Jasper Johns, 1961 | Tate"/>
          <p:cNvSpPr>
            <a:spLocks noGrp="1" noChangeAspect="1" noChangeArrowheads="1"/>
          </p:cNvSpPr>
          <p:nvPr>
            <p:ph type="title"/>
          </p:nvPr>
        </p:nvSpPr>
        <p:spPr bwMode="auto">
          <a:xfrm flipV="1">
            <a:off x="838199" y="298579"/>
            <a:ext cx="42758805" cy="27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endParaRPr lang="en-GB" dirty="0"/>
          </a:p>
        </p:txBody>
      </p:sp>
      <p:sp>
        <p:nvSpPr>
          <p:cNvPr id="7" name="AutoShape 6" descr="0 through 9', Jasper Johns, 1961 | Ta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47" b="-1975"/>
          <a:stretch/>
        </p:blipFill>
        <p:spPr>
          <a:xfrm>
            <a:off x="521215" y="408987"/>
            <a:ext cx="2793534" cy="2569387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699" y="3305261"/>
            <a:ext cx="4256015" cy="31920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3" b="16296"/>
          <a:stretch/>
        </p:blipFill>
        <p:spPr>
          <a:xfrm>
            <a:off x="3901978" y="609192"/>
            <a:ext cx="3220275" cy="21689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3453" y="3632813"/>
            <a:ext cx="3246307" cy="243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20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8" name="Picture 4" descr="Image preview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31" y="226331"/>
            <a:ext cx="5215121" cy="479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mage pre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321" y="430148"/>
            <a:ext cx="5820704" cy="584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931" y="5249636"/>
            <a:ext cx="52151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My garden duck!</a:t>
            </a:r>
          </a:p>
          <a:p>
            <a:r>
              <a:rPr lang="en-GB" dirty="0" smtClean="0"/>
              <a:t>What birds visit your garden?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9105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838200" y="-844436"/>
            <a:ext cx="10515600" cy="73603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659502" y="659906"/>
            <a:ext cx="2926785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Birds in your garden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Choose a favourite bird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Draw and cut out a shape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Use magazine collage for parts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Practice mark making with paint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Add glitter if you have 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Add feathers or any other texture you choose</a:t>
            </a:r>
          </a:p>
          <a:p>
            <a:endParaRPr lang="en-GB" dirty="0"/>
          </a:p>
          <a:p>
            <a:r>
              <a:rPr lang="en-GB" dirty="0" smtClean="0"/>
              <a:t>(these owls were made by 4LS in 2016!)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5" t="1575" r="24579"/>
          <a:stretch/>
        </p:blipFill>
        <p:spPr>
          <a:xfrm>
            <a:off x="195942" y="718458"/>
            <a:ext cx="4227884" cy="56007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8" t="569" r="22980"/>
          <a:stretch/>
        </p:blipFill>
        <p:spPr>
          <a:xfrm>
            <a:off x="4572000" y="1102181"/>
            <a:ext cx="3820108" cy="48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14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H="1">
            <a:off x="6580093" y="1990165"/>
            <a:ext cx="3810001" cy="1066799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67001" y="7013196"/>
            <a:ext cx="4561675" cy="98780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566869" y="989901"/>
            <a:ext cx="446294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Mosaic idea </a:t>
            </a:r>
            <a:r>
              <a:rPr lang="en-GB" dirty="0" smtClean="0"/>
              <a:t>(group work or on your own)</a:t>
            </a:r>
          </a:p>
          <a:p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Have fun painting and mark making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Work with different colour paper, paint and tools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Choose your shape, sketch it out  and cut around it (with support)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Cut your painting pages into circles or smaller random shapes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Fill in your larger cut out shape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Add glitter and details!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sz="1400" dirty="0" smtClean="0"/>
              <a:t>(This Gecko was made by 4LS in 2016)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32" y="719355"/>
            <a:ext cx="7161402" cy="537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51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3186" y="-813720"/>
            <a:ext cx="2177813" cy="351757"/>
          </a:xfrm>
        </p:spPr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689219" y="522514"/>
            <a:ext cx="3083681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‘</a:t>
            </a:r>
            <a:r>
              <a:rPr lang="en-GB" sz="2400" b="1" dirty="0" err="1" smtClean="0"/>
              <a:t>Hockney</a:t>
            </a:r>
            <a:r>
              <a:rPr lang="en-GB" sz="2400" b="1" dirty="0" smtClean="0"/>
              <a:t>’ Layered Landscapes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Create a sky (paint)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Rip your mid ground, usually mountains or hills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Add detail and stick on top of your sky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Rip or cut the foreground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This may have a fence, trees or houses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You could add a close up branch of a tree 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Use lots of different textures and patterns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95" y="315118"/>
            <a:ext cx="4249814" cy="3187361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364" y="368185"/>
            <a:ext cx="4108300" cy="30812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8" t="33081" r="4346" b="28237"/>
          <a:stretch/>
        </p:blipFill>
        <p:spPr>
          <a:xfrm>
            <a:off x="367392" y="3820884"/>
            <a:ext cx="7992835" cy="262890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7392" y="6451927"/>
            <a:ext cx="6017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These layered landscapes were made by 11US in 2016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977134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385</Words>
  <Application>Microsoft Office PowerPoint</Application>
  <PresentationFormat>Widescreen</PresentationFormat>
  <Paragraphs>98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</vt:lpstr>
      <vt:lpstr>PowerPoint Presentation</vt:lpstr>
    </vt:vector>
  </TitlesOfParts>
  <Company>Chadsgrove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JLloydlangston</dc:creator>
  <cp:lastModifiedBy>jlloydlangston</cp:lastModifiedBy>
  <cp:revision>40</cp:revision>
  <dcterms:created xsi:type="dcterms:W3CDTF">2020-05-04T09:07:32Z</dcterms:created>
  <dcterms:modified xsi:type="dcterms:W3CDTF">2020-06-13T17:39:20Z</dcterms:modified>
</cp:coreProperties>
</file>