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AF80-E8B3-4198-A9A7-BFD67B561A2C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48B3-D2BA-483B-9A2A-B61172255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898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AF80-E8B3-4198-A9A7-BFD67B561A2C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48B3-D2BA-483B-9A2A-B61172255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540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AF80-E8B3-4198-A9A7-BFD67B561A2C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48B3-D2BA-483B-9A2A-B61172255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74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AF80-E8B3-4198-A9A7-BFD67B561A2C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48B3-D2BA-483B-9A2A-B61172255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720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AF80-E8B3-4198-A9A7-BFD67B561A2C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48B3-D2BA-483B-9A2A-B61172255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928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AF80-E8B3-4198-A9A7-BFD67B561A2C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48B3-D2BA-483B-9A2A-B61172255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647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AF80-E8B3-4198-A9A7-BFD67B561A2C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48B3-D2BA-483B-9A2A-B61172255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369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AF80-E8B3-4198-A9A7-BFD67B561A2C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48B3-D2BA-483B-9A2A-B61172255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73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AF80-E8B3-4198-A9A7-BFD67B561A2C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48B3-D2BA-483B-9A2A-B61172255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29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AF80-E8B3-4198-A9A7-BFD67B561A2C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48B3-D2BA-483B-9A2A-B61172255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565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AF80-E8B3-4198-A9A7-BFD67B561A2C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E48B3-D2BA-483B-9A2A-B61172255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420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BAF80-E8B3-4198-A9A7-BFD67B561A2C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E48B3-D2BA-483B-9A2A-B61172255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390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5" Type="http://schemas.openxmlformats.org/officeDocument/2006/relationships/image" Target="../media/image6.jpeg"/><Relationship Id="rId10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97" y="706837"/>
            <a:ext cx="2545086" cy="2545086"/>
          </a:xfrm>
          <a:prstGeom prst="rect">
            <a:avLst/>
          </a:prstGeom>
        </p:spPr>
      </p:pic>
      <p:pic>
        <p:nvPicPr>
          <p:cNvPr id="1028" name="Picture 4" descr="Pg 20 DofE logo – Nene Park Academ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784" y="856532"/>
            <a:ext cx="4791652" cy="224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85084" y="3754148"/>
            <a:ext cx="83958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Comic Sans MS" panose="030F0702030302020204" pitchFamily="66" charset="0"/>
              </a:rPr>
              <a:t>Celebrating the hard work of </a:t>
            </a:r>
            <a:r>
              <a:rPr lang="en-GB" sz="3600" dirty="0" err="1" smtClean="0">
                <a:latin typeface="Comic Sans MS" panose="030F0702030302020204" pitchFamily="66" charset="0"/>
              </a:rPr>
              <a:t>Chadsgrove</a:t>
            </a:r>
            <a:r>
              <a:rPr lang="en-GB" sz="3600" dirty="0" smtClean="0">
                <a:latin typeface="Comic Sans MS" panose="030F0702030302020204" pitchFamily="66" charset="0"/>
              </a:rPr>
              <a:t> pupils </a:t>
            </a:r>
            <a:r>
              <a:rPr lang="en-GB" sz="3600" dirty="0" err="1" smtClean="0">
                <a:latin typeface="Comic Sans MS" panose="030F0702030302020204" pitchFamily="66" charset="0"/>
              </a:rPr>
              <a:t>DofE</a:t>
            </a:r>
            <a:r>
              <a:rPr lang="en-GB" sz="3600" dirty="0" smtClean="0">
                <a:latin typeface="Comic Sans MS" panose="030F0702030302020204" pitchFamily="66" charset="0"/>
              </a:rPr>
              <a:t> sections at home</a:t>
            </a:r>
          </a:p>
          <a:p>
            <a:pPr algn="ctr"/>
            <a:r>
              <a:rPr lang="en-GB" sz="3600" dirty="0" err="1" smtClean="0">
                <a:latin typeface="Comic Sans MS" panose="030F0702030302020204" pitchFamily="66" charset="0"/>
              </a:rPr>
              <a:t>DofE</a:t>
            </a:r>
            <a:r>
              <a:rPr lang="en-GB" sz="3600" dirty="0" smtClean="0">
                <a:latin typeface="Comic Sans MS" panose="030F0702030302020204" pitchFamily="66" charset="0"/>
              </a:rPr>
              <a:t> with a difference </a:t>
            </a:r>
            <a:endParaRPr lang="en-GB" sz="3600" dirty="0" smtClean="0">
              <a:latin typeface="Comic Sans MS" panose="030F0702030302020204" pitchFamily="66" charset="0"/>
            </a:endParaRPr>
          </a:p>
          <a:p>
            <a:pPr algn="ctr"/>
            <a:r>
              <a:rPr lang="en-GB" sz="3600" dirty="0" smtClean="0">
                <a:latin typeface="Comic Sans MS" panose="030F0702030302020204" pitchFamily="66" charset="0"/>
              </a:rPr>
              <a:t>3.5.20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7" name="roa-music-good-d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5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611" y="1878225"/>
            <a:ext cx="3118238" cy="4157651"/>
          </a:xfr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E120292-F758-45ED-968B-58F3F3DF1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" t="11049" r="35765" b="77386"/>
          <a:stretch>
            <a:fillRect/>
          </a:stretch>
        </p:blipFill>
        <p:spPr bwMode="auto">
          <a:xfrm>
            <a:off x="838199" y="177585"/>
            <a:ext cx="8863843" cy="170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Duke of Edinburgh's BRONZE Award - DofE | SDC Online Sh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028" y="184265"/>
            <a:ext cx="1651757" cy="165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831" y="2067951"/>
            <a:ext cx="4557932" cy="2417669"/>
          </a:xfrm>
          <a:prstGeom prst="rect">
            <a:avLst/>
          </a:prstGeom>
          <a:noFill/>
          <a:ln w="76200" cap="rnd">
            <a:solidFill>
              <a:srgbClr val="FF0000"/>
            </a:solidFill>
            <a:prstDash val="sysDot"/>
          </a:ln>
        </p:spPr>
      </p:pic>
      <p:sp>
        <p:nvSpPr>
          <p:cNvPr id="6" name="TextBox 5"/>
          <p:cNvSpPr txBox="1"/>
          <p:nvPr/>
        </p:nvSpPr>
        <p:spPr>
          <a:xfrm>
            <a:off x="1519311" y="6217921"/>
            <a:ext cx="3207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Helping around the house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47915" y="4946372"/>
            <a:ext cx="420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Helping to make lunch for the family</a:t>
            </a:r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43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uke of Edinburgh's BRONZE Award - DofE | SDC Online Sh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370" y="202027"/>
            <a:ext cx="1651757" cy="165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8BA8AFA7-A355-452B-9773-145FDBBBB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5" t="13988" r="34447" b="68544"/>
          <a:stretch>
            <a:fillRect/>
          </a:stretch>
        </p:blipFill>
        <p:spPr bwMode="auto">
          <a:xfrm>
            <a:off x="838200" y="427950"/>
            <a:ext cx="8768170" cy="124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86" y="2446388"/>
            <a:ext cx="3649833" cy="24583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2404" y="5685134"/>
            <a:ext cx="2353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Walking the dog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05909" y="5685134"/>
            <a:ext cx="3097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Physio walking &amp; standing 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081" y="1901884"/>
            <a:ext cx="2572749" cy="35985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70687" y="5726391"/>
            <a:ext cx="2467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P.E with Joe Wicks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896" y="1901884"/>
            <a:ext cx="2253375" cy="35985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200271" y="5685134"/>
            <a:ext cx="2771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Keep fit in the garden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55417" y="1901884"/>
            <a:ext cx="2094218" cy="359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7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12A2A318-D664-459F-882A-6AF4EC17E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06"/>
          <a:stretch>
            <a:fillRect/>
          </a:stretch>
        </p:blipFill>
        <p:spPr bwMode="auto">
          <a:xfrm>
            <a:off x="449517" y="381848"/>
            <a:ext cx="9156853" cy="1292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uke of Edinburgh's BRONZE Award - DofE | SDC Online Sh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266" y="22205"/>
            <a:ext cx="1999476" cy="165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23" y="1941340"/>
            <a:ext cx="2415090" cy="26869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753" y="1941340"/>
            <a:ext cx="2869736" cy="2686929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6578" y="2180493"/>
            <a:ext cx="2686930" cy="2208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089" y="1941340"/>
            <a:ext cx="2606040" cy="26869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8614" y="5186362"/>
            <a:ext cx="262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Gardening- Planting and growing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57513" y="5143499"/>
            <a:ext cx="3371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Art- Drawing and Sketching 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86551" y="5200649"/>
            <a:ext cx="2257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Making snacks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15313" y="5200649"/>
            <a:ext cx="255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Cooking a meal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14" name="roa-music-good-d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8047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202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72" y="235349"/>
            <a:ext cx="2545086" cy="2545086"/>
          </a:xfrm>
          <a:prstGeom prst="rect">
            <a:avLst/>
          </a:prstGeom>
        </p:spPr>
      </p:pic>
      <p:pic>
        <p:nvPicPr>
          <p:cNvPr id="6" name="Picture 4" descr="Pg 20 DofE logo – Nene Park Acade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608" y="385044"/>
            <a:ext cx="4791652" cy="224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14272" y="3671887"/>
            <a:ext cx="92725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Comic Sans MS" panose="030F0702030302020204" pitchFamily="66" charset="0"/>
              </a:rPr>
              <a:t>Well done everyone- Your updates and photos are amazing!</a:t>
            </a:r>
          </a:p>
          <a:p>
            <a:pPr algn="ctr"/>
            <a:r>
              <a:rPr lang="en-GB" sz="2800" dirty="0" smtClean="0">
                <a:latin typeface="Comic Sans MS" panose="030F0702030302020204" pitchFamily="66" charset="0"/>
              </a:rPr>
              <a:t>Please keep up the hard work!</a:t>
            </a:r>
          </a:p>
          <a:p>
            <a:pPr algn="ctr"/>
            <a:r>
              <a:rPr lang="en-GB" sz="2800" dirty="0" smtClean="0">
                <a:latin typeface="Comic Sans MS" panose="030F0702030302020204" pitchFamily="66" charset="0"/>
              </a:rPr>
              <a:t>Send all your photos and updates to me by email or if the files are too big use WeTransfer</a:t>
            </a:r>
          </a:p>
          <a:p>
            <a:pPr algn="ctr"/>
            <a:r>
              <a:rPr lang="en-GB" sz="2800" dirty="0" smtClean="0">
                <a:latin typeface="Comic Sans MS" panose="030F0702030302020204" pitchFamily="66" charset="0"/>
              </a:rPr>
              <a:t>My email address is: ejn24@chadsgrove.worcs.sch.uk</a:t>
            </a:r>
            <a:endParaRPr lang="en-GB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05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98</Words>
  <Application>Microsoft Office PowerPoint</Application>
  <PresentationFormat>Widescreen</PresentationFormat>
  <Paragraphs>17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Chadsgrove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Nolan</dc:creator>
  <cp:lastModifiedBy>Emma Nolan</cp:lastModifiedBy>
  <cp:revision>13</cp:revision>
  <dcterms:created xsi:type="dcterms:W3CDTF">2020-04-30T10:00:59Z</dcterms:created>
  <dcterms:modified xsi:type="dcterms:W3CDTF">2020-05-03T15:40:44Z</dcterms:modified>
</cp:coreProperties>
</file>